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18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권민아" userId="374fc35c-4bbf-464f-a0d8-dea6a739612a" providerId="ADAL" clId="{8A7A8641-D7EA-44DA-8AE4-687952911370}"/>
    <pc:docChg chg="modSld">
      <pc:chgData name="권민아" userId="374fc35c-4bbf-464f-a0d8-dea6a739612a" providerId="ADAL" clId="{8A7A8641-D7EA-44DA-8AE4-687952911370}" dt="2025-08-04T04:16:46.962" v="1" actId="13926"/>
      <pc:docMkLst>
        <pc:docMk/>
      </pc:docMkLst>
      <pc:sldChg chg="modSp mod">
        <pc:chgData name="권민아" userId="374fc35c-4bbf-464f-a0d8-dea6a739612a" providerId="ADAL" clId="{8A7A8641-D7EA-44DA-8AE4-687952911370}" dt="2025-08-04T04:16:46.962" v="1" actId="13926"/>
        <pc:sldMkLst>
          <pc:docMk/>
          <pc:sldMk cId="1104674274" sldId="256"/>
        </pc:sldMkLst>
        <pc:spChg chg="mod">
          <ac:chgData name="권민아" userId="374fc35c-4bbf-464f-a0d8-dea6a739612a" providerId="ADAL" clId="{8A7A8641-D7EA-44DA-8AE4-687952911370}" dt="2025-08-04T04:16:46.962" v="1" actId="13926"/>
          <ac:spMkLst>
            <pc:docMk/>
            <pc:sldMk cId="1104674274" sldId="256"/>
            <ac:spMk id="7" creationId="{41CAB026-740A-454C-80F4-82FC064076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E8B14-8F7D-4455-9B67-745FF142746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F2CD6-4F36-4886-BAF1-F2DD4FA9B4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33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438525" y="850900"/>
            <a:ext cx="3062288" cy="22971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F2CD6-4F36-4886-BAF1-F2DD4FA9B4D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842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65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54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78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0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80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37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04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8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81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2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57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7A321-53CB-4F0B-862D-7DEB697FB40B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26B15-A880-4C7C-94CD-7F28F760C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63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36913E63-A7C6-489E-B0CA-5A3189D44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65" y="480705"/>
            <a:ext cx="8617619" cy="493800"/>
          </a:xfrm>
        </p:spPr>
        <p:txBody>
          <a:bodyPr>
            <a:noAutofit/>
          </a:bodyPr>
          <a:lstStyle/>
          <a:p>
            <a:pPr algn="ctr"/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2025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디스플레이 아카데미 챌린지 제안서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1CAB026-740A-454C-80F4-82FC06407602}"/>
              </a:ext>
            </a:extLst>
          </p:cNvPr>
          <p:cNvSpPr/>
          <p:nvPr/>
        </p:nvSpPr>
        <p:spPr>
          <a:xfrm>
            <a:off x="106532" y="1942011"/>
            <a:ext cx="8906840" cy="482199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 b="1" dirty="0"/>
              <a:t>[</a:t>
            </a:r>
            <a:r>
              <a:rPr lang="ko-KR" altLang="en-US" sz="2200" b="1" dirty="0"/>
              <a:t>유의사항</a:t>
            </a:r>
            <a:r>
              <a:rPr lang="en-US" altLang="ko-KR" sz="2200" b="1" dirty="0"/>
              <a:t>]</a:t>
            </a:r>
          </a:p>
          <a:p>
            <a:pPr>
              <a:lnSpc>
                <a:spcPct val="150000"/>
              </a:lnSpc>
            </a:pPr>
            <a:endParaRPr lang="en-US" altLang="ko-KR" sz="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타 공모전에 출품되지 않은 </a:t>
            </a:r>
            <a:r>
              <a:rPr lang="ko-KR" altLang="en-US" b="1" dirty="0">
                <a:solidFill>
                  <a:srgbClr val="0000FF"/>
                </a:solidFill>
              </a:rPr>
              <a:t>순수 창작물</a:t>
            </a:r>
            <a:r>
              <a:rPr lang="ko-KR" altLang="en-US" dirty="0"/>
              <a:t>이어야 합니다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수상작은 제안자와의 협의를 통해 인쇄</a:t>
            </a:r>
            <a:r>
              <a:rPr lang="en-US" altLang="ko-KR" dirty="0"/>
              <a:t>, </a:t>
            </a:r>
            <a:r>
              <a:rPr lang="ko-KR" altLang="en-US" dirty="0"/>
              <a:t>전시</a:t>
            </a:r>
            <a:r>
              <a:rPr lang="en-US" altLang="ko-KR" dirty="0"/>
              <a:t>, </a:t>
            </a:r>
            <a:r>
              <a:rPr lang="ko-KR" altLang="en-US" dirty="0"/>
              <a:t>교육</a:t>
            </a:r>
            <a:r>
              <a:rPr lang="en-US" altLang="ko-KR" dirty="0"/>
              <a:t>, </a:t>
            </a:r>
            <a:r>
              <a:rPr lang="ko-KR" altLang="en-US" dirty="0"/>
              <a:t>홍보 등 </a:t>
            </a:r>
            <a:r>
              <a:rPr lang="ko-KR" altLang="en-US" b="1" dirty="0">
                <a:solidFill>
                  <a:srgbClr val="0000FF"/>
                </a:solidFill>
              </a:rPr>
              <a:t>공익적 목적</a:t>
            </a:r>
            <a:r>
              <a:rPr lang="ko-KR" altLang="en-US" dirty="0"/>
              <a:t>으로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사용할 수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응모작품은 저작권</a:t>
            </a:r>
            <a:r>
              <a:rPr lang="en-US" altLang="ko-KR" dirty="0"/>
              <a:t>, </a:t>
            </a:r>
            <a:r>
              <a:rPr lang="ko-KR" altLang="en-US" dirty="0"/>
              <a:t>소유권</a:t>
            </a:r>
            <a:r>
              <a:rPr lang="en-US" altLang="ko-KR" dirty="0"/>
              <a:t>, </a:t>
            </a:r>
            <a:r>
              <a:rPr lang="ko-KR" altLang="en-US" dirty="0" err="1"/>
              <a:t>대여권</a:t>
            </a:r>
            <a:r>
              <a:rPr lang="ko-KR" altLang="en-US" dirty="0"/>
              <a:t> 등 법적문제가 없어야 하며</a:t>
            </a:r>
            <a:r>
              <a:rPr lang="en-US" altLang="ko-KR" dirty="0"/>
              <a:t>, </a:t>
            </a:r>
            <a:r>
              <a:rPr lang="ko-KR" altLang="en-US" dirty="0"/>
              <a:t>이와 관련된 분쟁은 출품자에게 모든 책임이 있습니다</a:t>
            </a:r>
            <a:r>
              <a:rPr lang="en-US" altLang="ko-KR" dirty="0"/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공모전 수상자는 시상식에 반드시 참여하여야 합니다</a:t>
            </a:r>
            <a:r>
              <a:rPr lang="en-US" altLang="ko-KR" b="1" dirty="0"/>
              <a:t>. 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(“</a:t>
            </a:r>
            <a:r>
              <a:rPr lang="ko-KR" altLang="en-US" sz="1400" b="1" spc="-210" dirty="0">
                <a:solidFill>
                  <a:srgbClr val="0000FF"/>
                </a:solidFill>
              </a:rPr>
              <a:t>디스플레이 연구자 대잔치 </a:t>
            </a:r>
            <a:r>
              <a:rPr lang="en-US" altLang="ko-KR" sz="1400" b="1" spc="-210" dirty="0">
                <a:solidFill>
                  <a:srgbClr val="0000FF"/>
                </a:solidFill>
              </a:rPr>
              <a:t>(</a:t>
            </a:r>
            <a:r>
              <a:rPr lang="ko-KR" altLang="en-US" sz="1400" b="1" spc="-210" dirty="0">
                <a:solidFill>
                  <a:srgbClr val="0000FF"/>
                </a:solidFill>
              </a:rPr>
              <a:t>가칭</a:t>
            </a:r>
            <a:r>
              <a:rPr lang="en-US" altLang="ko-KR" sz="1400" b="1" spc="-210" dirty="0">
                <a:solidFill>
                  <a:srgbClr val="0000FF"/>
                </a:solidFill>
              </a:rPr>
              <a:t>, 12</a:t>
            </a:r>
            <a:r>
              <a:rPr lang="ko-KR" altLang="en-US" sz="1400" b="1" spc="-210" dirty="0">
                <a:solidFill>
                  <a:srgbClr val="0000FF"/>
                </a:solidFill>
              </a:rPr>
              <a:t>월  예정</a:t>
            </a:r>
            <a:r>
              <a:rPr lang="en-US" altLang="ko-KR" sz="1400" b="1" spc="-210" dirty="0">
                <a:solidFill>
                  <a:srgbClr val="0000FF"/>
                </a:solidFill>
              </a:rPr>
              <a:t>)”)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/>
              <a:t>제안서 양식에 있는 세부 항목은 필수로 작성하고 기타 추가적인 설명은 자유롭게 기술해 주시면 됩니다</a:t>
            </a:r>
            <a:r>
              <a:rPr lang="en-US" altLang="ko-KR" dirty="0"/>
              <a:t>. (PDF)    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</a:rPr>
              <a:t>★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u="sng" dirty="0">
                <a:solidFill>
                  <a:srgbClr val="FF0000"/>
                </a:solidFill>
              </a:rPr>
              <a:t>PPT</a:t>
            </a:r>
            <a:r>
              <a:rPr lang="ko-KR" altLang="en-US" u="sng" dirty="0">
                <a:solidFill>
                  <a:srgbClr val="FF0000"/>
                </a:solidFill>
              </a:rPr>
              <a:t> 제출 시 레코드</a:t>
            </a:r>
            <a:r>
              <a:rPr lang="en-US" altLang="ko-KR" sz="1200" u="sng" dirty="0">
                <a:solidFill>
                  <a:srgbClr val="FF0000"/>
                </a:solidFill>
              </a:rPr>
              <a:t>(</a:t>
            </a:r>
            <a:r>
              <a:rPr lang="ko-KR" altLang="en-US" sz="1200" u="sng" dirty="0">
                <a:solidFill>
                  <a:srgbClr val="FF0000"/>
                </a:solidFill>
              </a:rPr>
              <a:t>이 슬라이드에서 녹음</a:t>
            </a:r>
            <a:r>
              <a:rPr lang="en-US" altLang="ko-KR" sz="1200" u="sng" dirty="0">
                <a:solidFill>
                  <a:srgbClr val="FF0000"/>
                </a:solidFill>
              </a:rPr>
              <a:t>/</a:t>
            </a:r>
            <a:r>
              <a:rPr lang="ko-KR" altLang="en-US" sz="1200" u="sng" dirty="0">
                <a:solidFill>
                  <a:srgbClr val="FF0000"/>
                </a:solidFill>
              </a:rPr>
              <a:t>녹화</a:t>
            </a:r>
            <a:r>
              <a:rPr lang="en-US" altLang="ko-KR" sz="1200" u="sng" dirty="0">
                <a:solidFill>
                  <a:srgbClr val="FF0000"/>
                </a:solidFill>
              </a:rPr>
              <a:t>)</a:t>
            </a:r>
            <a:r>
              <a:rPr lang="en-US" altLang="ko-KR" u="sng" dirty="0">
                <a:solidFill>
                  <a:srgbClr val="FF0000"/>
                </a:solidFill>
              </a:rPr>
              <a:t> </a:t>
            </a:r>
            <a:r>
              <a:rPr lang="ko-KR" altLang="en-US" u="sng" dirty="0">
                <a:solidFill>
                  <a:srgbClr val="FF0000"/>
                </a:solidFill>
              </a:rPr>
              <a:t>후 제출 必</a:t>
            </a:r>
            <a:endParaRPr lang="en-US" altLang="ko-KR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</a:rPr>
              <a:t>     * </a:t>
            </a:r>
            <a:r>
              <a:rPr lang="ko-KR" altLang="en-US" dirty="0">
                <a:solidFill>
                  <a:srgbClr val="FF0000"/>
                </a:solidFill>
              </a:rPr>
              <a:t>전체 분량 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>
                <a:solidFill>
                  <a:srgbClr val="FF0000"/>
                </a:solidFill>
              </a:rPr>
              <a:t>분 이내</a:t>
            </a:r>
            <a:endParaRPr lang="en-US" altLang="ko-KR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122C03-2FB2-439E-92B6-695E6D6866B5}"/>
              </a:ext>
            </a:extLst>
          </p:cNvPr>
          <p:cNvSpPr txBox="1"/>
          <p:nvPr/>
        </p:nvSpPr>
        <p:spPr>
          <a:xfrm>
            <a:off x="5852160" y="1019195"/>
            <a:ext cx="1507144" cy="87812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성명 </a:t>
            </a:r>
            <a:r>
              <a:rPr lang="en-US" altLang="ko-KR" dirty="0"/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수료 </a:t>
            </a:r>
            <a:r>
              <a:rPr lang="ko-KR" altLang="en-US" dirty="0" err="1"/>
              <a:t>과정명</a:t>
            </a:r>
            <a:r>
              <a:rPr lang="ko-KR" altLang="en-US" dirty="0"/>
              <a:t> </a:t>
            </a:r>
            <a:r>
              <a:rPr lang="en-US" altLang="ko-KR" dirty="0"/>
              <a:t>: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467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5">
            <a:extLst>
              <a:ext uri="{FF2B5EF4-FFF2-40B4-BE49-F238E27FC236}">
                <a16:creationId xmlns:a16="http://schemas.microsoft.com/office/drawing/2014/main" id="{AB693305-9798-4A0A-B501-0B2BE8C6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교육 성과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34F8F07-C510-4F54-A5D0-CDD58C8E0019}"/>
              </a:ext>
            </a:extLst>
          </p:cNvPr>
          <p:cNvSpPr/>
          <p:nvPr/>
        </p:nvSpPr>
        <p:spPr>
          <a:xfrm>
            <a:off x="542298" y="1084794"/>
            <a:ext cx="78325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/>
              <a:t>한국디스플레이아카데미 교육과정을 통해 어떤 점에서 가장 큰 성장을 경험했습니까</a:t>
            </a:r>
            <a:r>
              <a:rPr lang="en-US" altLang="ko-KR" sz="1600" dirty="0"/>
              <a:t>?</a:t>
            </a:r>
            <a:endParaRPr lang="ko-KR" alt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B19F02-9AD1-4F86-4A94-B961A8051858}"/>
              </a:ext>
            </a:extLst>
          </p:cNvPr>
          <p:cNvSpPr txBox="1"/>
          <p:nvPr/>
        </p:nvSpPr>
        <p:spPr>
          <a:xfrm>
            <a:off x="542298" y="1898469"/>
            <a:ext cx="830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예비취업자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산업 이해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진로 탐색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기초 역량 강화</a:t>
            </a:r>
          </a:p>
          <a:p>
            <a:endParaRPr lang="ko-KR" alt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재직자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최신 기술 습득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직무 전문성 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자기 역량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강화</a:t>
            </a:r>
          </a:p>
        </p:txBody>
      </p:sp>
    </p:spTree>
    <p:extLst>
      <p:ext uri="{BB962C8B-B14F-4D97-AF65-F5344CB8AC3E}">
        <p14:creationId xmlns:p14="http://schemas.microsoft.com/office/powerpoint/2010/main" val="419583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6DFB0D97-1410-41CC-A445-DB3C5BE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실무 적용 및 활용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6F6DE66-963F-4ED9-AD38-47F4442AA8C0}"/>
              </a:ext>
            </a:extLst>
          </p:cNvPr>
          <p:cNvSpPr/>
          <p:nvPr/>
        </p:nvSpPr>
        <p:spPr>
          <a:xfrm>
            <a:off x="542298" y="1084794"/>
            <a:ext cx="85320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교육과정에서 배운 지식과 기술을 실제 현업</a:t>
            </a:r>
            <a:r>
              <a:rPr lang="en-US" altLang="ko-KR" sz="1600" dirty="0"/>
              <a:t>(</a:t>
            </a:r>
            <a:r>
              <a:rPr lang="ko-KR" altLang="en-US" sz="1600" dirty="0"/>
              <a:t>또는 향후 진로</a:t>
            </a:r>
            <a:r>
              <a:rPr lang="en-US" altLang="ko-KR" sz="1600" dirty="0"/>
              <a:t>)</a:t>
            </a:r>
            <a:r>
              <a:rPr lang="ko-KR" altLang="en-US" sz="1600" dirty="0"/>
              <a:t>에 어떻게 적용할 수 있습니까</a:t>
            </a:r>
            <a:r>
              <a:rPr lang="en-US" altLang="ko-KR" sz="1600" dirty="0"/>
              <a:t>?</a:t>
            </a:r>
            <a:endParaRPr lang="ko-KR" alt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AE796A-FFC0-B2F3-2B12-475FE9FF96E2}"/>
              </a:ext>
            </a:extLst>
          </p:cNvPr>
          <p:cNvSpPr txBox="1"/>
          <p:nvPr/>
        </p:nvSpPr>
        <p:spPr>
          <a:xfrm>
            <a:off x="542298" y="1898469"/>
            <a:ext cx="830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예비취업자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취업 준비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포트폴리오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현장 적응력</a:t>
            </a:r>
          </a:p>
          <a:p>
            <a:endParaRPr lang="ko-KR" alt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재직자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업무 개선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생산성 향상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신기술 도입</a:t>
            </a:r>
          </a:p>
        </p:txBody>
      </p:sp>
    </p:spTree>
    <p:extLst>
      <p:ext uri="{BB962C8B-B14F-4D97-AF65-F5344CB8AC3E}">
        <p14:creationId xmlns:p14="http://schemas.microsoft.com/office/powerpoint/2010/main" val="231707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ED1BD6A5-E7E3-42D9-8761-E4E8B743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학습 경험과 교훈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5687E59-169A-4C02-A01E-88C4DC9092E2}"/>
              </a:ext>
            </a:extLst>
          </p:cNvPr>
          <p:cNvSpPr/>
          <p:nvPr/>
        </p:nvSpPr>
        <p:spPr>
          <a:xfrm>
            <a:off x="542298" y="1084794"/>
            <a:ext cx="861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/>
              <a:t>수료 과정에서 가장 인상 깊었던 학습 경험</a:t>
            </a:r>
            <a:r>
              <a:rPr lang="en-US" altLang="ko-KR" sz="1400" dirty="0"/>
              <a:t>(</a:t>
            </a:r>
            <a:r>
              <a:rPr lang="ko-KR" altLang="en-US" sz="1400" dirty="0"/>
              <a:t>강의</a:t>
            </a:r>
            <a:r>
              <a:rPr lang="en-US" altLang="ko-KR" sz="1400" dirty="0"/>
              <a:t>·</a:t>
            </a:r>
            <a:r>
              <a:rPr lang="ko-KR" altLang="en-US" sz="1400" dirty="0"/>
              <a:t>실습</a:t>
            </a:r>
            <a:r>
              <a:rPr lang="en-US" altLang="ko-KR" sz="1400" dirty="0"/>
              <a:t>·</a:t>
            </a:r>
            <a:r>
              <a:rPr lang="ko-KR" altLang="en-US" sz="1400" dirty="0"/>
              <a:t>프로젝트 등</a:t>
            </a:r>
            <a:r>
              <a:rPr lang="en-US" altLang="ko-KR" sz="1400" dirty="0"/>
              <a:t>)</a:t>
            </a:r>
            <a:r>
              <a:rPr lang="ko-KR" altLang="en-US" sz="1400" dirty="0"/>
              <a:t>은 무엇이며</a:t>
            </a:r>
            <a:r>
              <a:rPr lang="en-US" altLang="ko-KR" sz="1400" dirty="0"/>
              <a:t>, </a:t>
            </a:r>
            <a:r>
              <a:rPr lang="ko-KR" altLang="en-US" sz="1400" dirty="0"/>
              <a:t>이를 통해 어떤 교훈을 얻었습니까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F5EE1-0F7C-D588-4B3D-6ACF0D931349}"/>
              </a:ext>
            </a:extLst>
          </p:cNvPr>
          <p:cNvSpPr txBox="1"/>
          <p:nvPr/>
        </p:nvSpPr>
        <p:spPr>
          <a:xfrm>
            <a:off x="542298" y="1898469"/>
            <a:ext cx="830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예비취업자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강의 내용에서 얻은 산업 이해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진로 인사이트</a:t>
            </a:r>
          </a:p>
          <a:p>
            <a:endParaRPr lang="ko-KR" alt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재직자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교육에서 얻은 새로운 시각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문제 해결 아이디어</a:t>
            </a:r>
          </a:p>
        </p:txBody>
      </p:sp>
    </p:spTree>
    <p:extLst>
      <p:ext uri="{BB962C8B-B14F-4D97-AF65-F5344CB8AC3E}">
        <p14:creationId xmlns:p14="http://schemas.microsoft.com/office/powerpoint/2010/main" val="422963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51016F7C-35B9-4E85-8B8C-C4BD16A05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미래 기여와 비전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71F13A7-434B-445C-9B09-FFF605852012}"/>
              </a:ext>
            </a:extLst>
          </p:cNvPr>
          <p:cNvSpPr/>
          <p:nvPr/>
        </p:nvSpPr>
        <p:spPr>
          <a:xfrm>
            <a:off x="542299" y="1084794"/>
            <a:ext cx="8617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디스플레이 산업의 미래 변화 속에서</a:t>
            </a:r>
            <a:r>
              <a:rPr lang="en-US" altLang="ko-KR" sz="1600" dirty="0"/>
              <a:t>, </a:t>
            </a:r>
            <a:r>
              <a:rPr lang="ko-KR" altLang="en-US" sz="1600" dirty="0"/>
              <a:t>이번 교육을 통해 본인이 어떤 방식으로 기여할 수 있다고 생각합니까</a:t>
            </a:r>
            <a:r>
              <a:rPr lang="en-US" altLang="ko-KR" sz="1600" dirty="0"/>
              <a:t>?</a:t>
            </a:r>
            <a:endParaRPr lang="ko-KR" alt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6A456-4CDD-8A76-0F8A-7BEE30D5DCE8}"/>
              </a:ext>
            </a:extLst>
          </p:cNvPr>
          <p:cNvSpPr txBox="1"/>
          <p:nvPr/>
        </p:nvSpPr>
        <p:spPr>
          <a:xfrm>
            <a:off x="542298" y="1898469"/>
            <a:ext cx="830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예비취업자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차세대 인재로서 성장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신기술 연구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·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도전</a:t>
            </a:r>
          </a:p>
          <a:p>
            <a:endParaRPr lang="ko-KR" alt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재직자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현장 혁신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산업 기여</a:t>
            </a:r>
            <a:r>
              <a:rPr lang="en-US" altLang="ko-KR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ko-KR" altLang="en-US" i="1" dirty="0">
                <a:solidFill>
                  <a:schemeClr val="bg1">
                    <a:lumMod val="75000"/>
                  </a:schemeClr>
                </a:solidFill>
              </a:rPr>
              <a:t>후배 양성</a:t>
            </a:r>
          </a:p>
        </p:txBody>
      </p:sp>
    </p:spTree>
    <p:extLst>
      <p:ext uri="{BB962C8B-B14F-4D97-AF65-F5344CB8AC3E}">
        <p14:creationId xmlns:p14="http://schemas.microsoft.com/office/powerpoint/2010/main" val="246131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5">
            <a:extLst>
              <a:ext uri="{FF2B5EF4-FFF2-40B4-BE49-F238E27FC236}">
                <a16:creationId xmlns:a16="http://schemas.microsoft.com/office/drawing/2014/main" id="{F4B90F31-D196-4AAB-A598-6563FE60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16" y="307711"/>
            <a:ext cx="8617619" cy="457464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작성 내용 예시</a:t>
            </a:r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1200" dirty="0">
                <a:solidFill>
                  <a:schemeClr val="accent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ko-KR" altLang="en-US" sz="1200" dirty="0">
                <a:solidFill>
                  <a:schemeClr val="accent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자유롭게 취사 선택 가능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CA2F2-8AA8-5E4D-9126-AA6CF21BC65D}"/>
              </a:ext>
            </a:extLst>
          </p:cNvPr>
          <p:cNvSpPr txBox="1"/>
          <p:nvPr/>
        </p:nvSpPr>
        <p:spPr>
          <a:xfrm>
            <a:off x="0" y="1041023"/>
            <a:ext cx="91440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dirty="0"/>
              <a:t>(예시</a:t>
            </a:r>
            <a:r>
              <a:rPr lang="en-US" altLang="ko-KR" sz="1200" dirty="0"/>
              <a:t>1</a:t>
            </a:r>
            <a:r>
              <a:rPr lang="ko-KR" altLang="en-US" sz="1200" dirty="0"/>
              <a:t>) </a:t>
            </a:r>
            <a:r>
              <a:rPr lang="ko-KR" altLang="en-US" sz="1200" b="1" dirty="0"/>
              <a:t>디스플레이 산업의 미래와 나의 진로 비전</a:t>
            </a:r>
            <a:endParaRPr lang="en-US" altLang="ko-KR" sz="1200" b="1" dirty="0"/>
          </a:p>
          <a:p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배운 </a:t>
            </a:r>
            <a:r>
              <a:rPr lang="ko-KR" altLang="en-US" sz="1200" dirty="0" err="1"/>
              <a:t>과목·강좌를</a:t>
            </a:r>
            <a:r>
              <a:rPr lang="ko-KR" altLang="en-US" sz="1200" dirty="0"/>
              <a:t> 기반으로 향후 산업 동향과 연계해 개인의 성장/기여 가능성을 제시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교육 전후의 차이, 배운 내용 중 가장 인상 깊었던 기술/개념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성장 포인트를 자기 성취 스토리텔링으로 정리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ko-KR" altLang="en-US" sz="1200" dirty="0"/>
              <a:t>(예시2)  </a:t>
            </a:r>
            <a:r>
              <a:rPr lang="ko-KR" altLang="en-US" sz="1200" b="1" dirty="0"/>
              <a:t>미래를 향한 나의 커리어 로드맵</a:t>
            </a:r>
            <a:endParaRPr lang="en-US" altLang="ko-KR" sz="1200" b="1" dirty="0"/>
          </a:p>
          <a:p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교육 중 배운 과목을 토대로, 산업 내에서 필요 </a:t>
            </a:r>
            <a:r>
              <a:rPr lang="ko-KR" altLang="en-US" sz="1200" dirty="0" err="1"/>
              <a:t>인재상</a:t>
            </a:r>
            <a:r>
              <a:rPr lang="ko-KR" altLang="en-US" sz="1200" dirty="0"/>
              <a:t> 정의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교육 성과가 커리어 구축에 어떻게 연결되는지 설명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en-US" altLang="ko-KR" sz="1200" dirty="0"/>
              <a:t>(</a:t>
            </a:r>
            <a:r>
              <a:rPr lang="ko-KR" altLang="en-US" sz="1200" dirty="0"/>
              <a:t>예시</a:t>
            </a:r>
            <a:r>
              <a:rPr lang="en-US" altLang="ko-KR" sz="1200" dirty="0"/>
              <a:t>3) </a:t>
            </a:r>
            <a:r>
              <a:rPr lang="ko-KR" altLang="en-US" sz="1200" b="1" dirty="0"/>
              <a:t>산업에서 내가 기여할 수 있는 역할 찾기</a:t>
            </a:r>
            <a:endParaRPr lang="en-US" altLang="ko-KR" sz="1200" b="1" dirty="0"/>
          </a:p>
          <a:p>
            <a:pPr marL="342900" indent="-342900">
              <a:buAutoNum type="arabicParenBoth" startAt="3"/>
            </a:pPr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교육 중 배운 과목을 토대로, 산업 내에서 필요 </a:t>
            </a:r>
            <a:r>
              <a:rPr lang="ko-KR" altLang="en-US" sz="1200" dirty="0" err="1"/>
              <a:t>인재상</a:t>
            </a:r>
            <a:r>
              <a:rPr lang="ko-KR" altLang="en-US" sz="1200" dirty="0"/>
              <a:t> 정의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스스로 어떤 역량을 갖추었고, 어떤 직무에 기여할 수 있는지 제시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(예시</a:t>
            </a:r>
            <a:r>
              <a:rPr lang="en-US" altLang="ko-KR" sz="1200" dirty="0"/>
              <a:t>4</a:t>
            </a:r>
            <a:r>
              <a:rPr lang="ko-KR" altLang="en-US" sz="1200" dirty="0"/>
              <a:t>) </a:t>
            </a:r>
            <a:r>
              <a:rPr lang="ko-KR" altLang="en-US" sz="1200" b="1" dirty="0"/>
              <a:t>현업 문제 해결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교육 지식을 통한 개선 사례</a:t>
            </a:r>
            <a:endParaRPr lang="en-US" altLang="ko-KR" sz="1200" b="1" dirty="0"/>
          </a:p>
          <a:p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현재 직무에서의 애로사항 → 교육으로 배운 지식을 활용한 해결 전략</a:t>
            </a:r>
            <a:endParaRPr lang="en-US" altLang="ko-KR" sz="1200" dirty="0"/>
          </a:p>
          <a:p>
            <a:r>
              <a:rPr lang="ko-KR" altLang="en-US" sz="1200" dirty="0"/>
              <a:t>        예</a:t>
            </a:r>
            <a:r>
              <a:rPr lang="en-US" altLang="ko-KR" sz="1200" dirty="0"/>
              <a:t>: </a:t>
            </a:r>
            <a:r>
              <a:rPr lang="ko-KR" altLang="en-US" sz="1200" dirty="0"/>
              <a:t>공정 불량 개선</a:t>
            </a:r>
            <a:r>
              <a:rPr lang="en-US" altLang="ko-KR" sz="1200" dirty="0"/>
              <a:t>, </a:t>
            </a:r>
            <a:r>
              <a:rPr lang="ko-KR" altLang="en-US" sz="1200" dirty="0"/>
              <a:t>신소재 적용 가능성</a:t>
            </a:r>
            <a:r>
              <a:rPr lang="en-US" altLang="ko-KR" sz="1200" dirty="0"/>
              <a:t>, </a:t>
            </a:r>
            <a:r>
              <a:rPr lang="ko-KR" altLang="en-US" sz="1200" dirty="0"/>
              <a:t>공정 단축 아이디어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ko-KR" altLang="en-US" sz="1200" dirty="0"/>
              <a:t>(예시</a:t>
            </a:r>
            <a:r>
              <a:rPr lang="en-US" altLang="ko-KR" sz="1200" dirty="0"/>
              <a:t>5</a:t>
            </a:r>
            <a:r>
              <a:rPr lang="ko-KR" altLang="en-US" sz="1200" dirty="0"/>
              <a:t>)  </a:t>
            </a:r>
            <a:r>
              <a:rPr lang="ko-KR" altLang="en-US" sz="1200" b="1" dirty="0"/>
              <a:t>미래를 향한 나의 커리어 로드맵</a:t>
            </a:r>
            <a:endParaRPr lang="en-US" altLang="ko-KR" sz="1200" b="1" dirty="0"/>
          </a:p>
          <a:p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교육 전 한계→ 교육 후 개선된 시각</a:t>
            </a:r>
            <a:r>
              <a:rPr lang="en-US" altLang="ko-KR" sz="1200" dirty="0"/>
              <a:t>/</a:t>
            </a:r>
            <a:r>
              <a:rPr lang="ko-KR" altLang="en-US" sz="1200" dirty="0"/>
              <a:t>해결능력→ 실제 성과 혹은 가능성</a:t>
            </a:r>
            <a:endParaRPr lang="en-US" altLang="ko-K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개인 역량이 회사 성과와 어떻게 연결되는지 강조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en-US" altLang="ko-KR" sz="1200" dirty="0"/>
              <a:t>(</a:t>
            </a:r>
            <a:r>
              <a:rPr lang="ko-KR" altLang="en-US" sz="1200" dirty="0"/>
              <a:t>예시</a:t>
            </a:r>
            <a:r>
              <a:rPr lang="en-US" altLang="ko-KR" sz="1200" dirty="0"/>
              <a:t>6) </a:t>
            </a:r>
            <a:r>
              <a:rPr lang="ko-KR" altLang="en-US" sz="1200" b="1" dirty="0"/>
              <a:t>혁신 제안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교육 지식을 통한 새로운 가치 창출</a:t>
            </a:r>
            <a:endParaRPr lang="en-US" altLang="ko-KR" sz="1200" b="1" dirty="0"/>
          </a:p>
          <a:p>
            <a:endParaRPr lang="ko-KR" alt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기업이 당면한 산업적 과제</a:t>
            </a:r>
            <a:endParaRPr lang="en-US" altLang="ko-K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본인이 제안할 수 있는 아이디어</a:t>
            </a:r>
            <a:r>
              <a:rPr lang="en-US" altLang="ko-KR" sz="1200" dirty="0"/>
              <a:t>, </a:t>
            </a:r>
            <a:r>
              <a:rPr lang="ko-KR" altLang="en-US" sz="1200" dirty="0"/>
              <a:t>개선안 제시</a:t>
            </a:r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2704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496</Words>
  <Application>Microsoft Office PowerPoint</Application>
  <PresentationFormat>화면 슬라이드 쇼(4:3)</PresentationFormat>
  <Paragraphs>65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2025 디스플레이 아카데미 챌린지 제안서</vt:lpstr>
      <vt:lpstr>1. 교육 성과</vt:lpstr>
      <vt:lpstr>2. 실무 적용 및 활용</vt:lpstr>
      <vt:lpstr>3. 학습 경험과 교훈</vt:lpstr>
      <vt:lpstr>4. 미래 기여와 비전</vt:lpstr>
      <vt:lpstr>작성 내용 예시) * 자유롭게 취사 선택 가능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PC01</dc:creator>
  <cp:lastModifiedBy>이지훈</cp:lastModifiedBy>
  <cp:revision>49</cp:revision>
  <cp:lastPrinted>2025-08-04T04:14:58Z</cp:lastPrinted>
  <dcterms:created xsi:type="dcterms:W3CDTF">2018-04-17T04:53:06Z</dcterms:created>
  <dcterms:modified xsi:type="dcterms:W3CDTF">2025-10-01T07:32:49Z</dcterms:modified>
</cp:coreProperties>
</file>